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2" r:id="rId6"/>
    <p:sldId id="268" r:id="rId7"/>
    <p:sldId id="267" r:id="rId8"/>
    <p:sldId id="266" r:id="rId9"/>
    <p:sldId id="269" r:id="rId10"/>
    <p:sldId id="273" r:id="rId11"/>
    <p:sldId id="272" r:id="rId12"/>
    <p:sldId id="271" r:id="rId13"/>
    <p:sldId id="270" r:id="rId14"/>
    <p:sldId id="274" r:id="rId15"/>
    <p:sldId id="275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Clelia Agata Nicotra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Matricola: O46002019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Data: 12/04/2021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7" y="80823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588B6A-A556-4E46-9843-680E08A7D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74" y="10139"/>
            <a:ext cx="4896252" cy="4651718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4B2549-51A7-4493-83FD-21259017D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81" b="8967"/>
          <a:stretch/>
        </p:blipFill>
        <p:spPr>
          <a:xfrm>
            <a:off x="4628374" y="4661857"/>
            <a:ext cx="4896252" cy="220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63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7" y="80823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8039026-A987-4494-B540-BC8EABBBD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83" y="1647056"/>
            <a:ext cx="6271803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2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7" y="80823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36A074-0504-48B9-9433-6A3F442AC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48" y="1471781"/>
            <a:ext cx="6149873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68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7" y="80823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CSS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0780D7-B924-4A98-AD06-42076C56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97" y="1342679"/>
            <a:ext cx="4016059" cy="4852998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6594E0-88FA-464D-8D77-F073D491D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"/>
          <a:stretch/>
        </p:blipFill>
        <p:spPr>
          <a:xfrm>
            <a:off x="8175941" y="1342679"/>
            <a:ext cx="4016059" cy="48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9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7" y="80823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CSS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051D2B8-5804-45C5-9907-56EADAAD9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46" y="234650"/>
            <a:ext cx="4153260" cy="640897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68E736F-4927-46D0-8421-BE30729E1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68" y="234650"/>
            <a:ext cx="4019952" cy="344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7" y="80823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Mobile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EE8018-CC36-49BE-8F02-7E4B1AE47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53" y="230448"/>
            <a:ext cx="2981901" cy="59023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D712A27-BA70-42FB-AAC5-1F97243101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" r="37728"/>
          <a:stretch/>
        </p:blipFill>
        <p:spPr>
          <a:xfrm>
            <a:off x="5892653" y="6132838"/>
            <a:ext cx="2981901" cy="7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6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2000" dirty="0"/>
              <a:t>Alla sezione contenuti è stato aggiunto un box in cui i bambini possono prendere ispirazione per la richiesta dei regali.</a:t>
            </a:r>
          </a:p>
          <a:p>
            <a:pPr lvl="1"/>
            <a:r>
              <a:rPr lang="it-IT" sz="2000" dirty="0"/>
              <a:t>Ogni giocattolo è descritto in una breve descrizione che viene mostrata cliccando sul bottone «dettagli».</a:t>
            </a:r>
          </a:p>
          <a:p>
            <a:pPr lvl="1"/>
            <a:r>
              <a:rPr lang="it-IT" sz="2000" dirty="0"/>
              <a:t>Attraverso una barra di ricerca si possono cercare i diversi giocattoli.</a:t>
            </a:r>
          </a:p>
          <a:p>
            <a:pPr lvl="1"/>
            <a:r>
              <a:rPr lang="it-IT" sz="2000" dirty="0"/>
              <a:t>Infine, ogni giocattolo può esser aggiunto ad una lista dei desideri cliccando sull’icona a forma di cuore rosso. E possono rimossi dalla lista cliccando sul cuore giallo.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D991F1-1EB7-46F3-B306-655D38D54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73" y="10138"/>
            <a:ext cx="4123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EB4B170-AC7E-4840-85A5-FDA9A7CB0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10138"/>
            <a:ext cx="5629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5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 descr="Immagine che contiene testo, screenshot, elettrodomestici, parecchi&#10;&#10;Descrizione generata automaticamente">
            <a:extLst>
              <a:ext uri="{FF2B5EF4-FFF2-40B4-BE49-F238E27FC236}">
                <a16:creationId xmlns:a16="http://schemas.microsoft.com/office/drawing/2014/main" id="{F012AFEC-48D3-4DC4-83E7-DF696D322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" t="1790" r="6251" b="12766"/>
          <a:stretch/>
        </p:blipFill>
        <p:spPr>
          <a:xfrm>
            <a:off x="4758459" y="779970"/>
            <a:ext cx="6791417" cy="50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file content.js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9D5B82-7444-48B4-A5CF-866DAA4FE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78" y="46711"/>
            <a:ext cx="7493398" cy="4065973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506AF9-CF3D-4192-A345-9C59DD966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25" y="4112684"/>
            <a:ext cx="7487551" cy="26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7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75" y="1536898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inserimento dinamico dei blocchi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8CF136B-6B97-4161-9FFB-E856FDB3C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68" y="70981"/>
            <a:ext cx="5423763" cy="4542812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CAE848-CF55-4856-9764-166BDCA6A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68" y="4613793"/>
            <a:ext cx="5423763" cy="22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1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2" y="1635186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inserimento dinamico dei blocchi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658EB0-6A9B-4F5E-9696-32C217598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84" y="10138"/>
            <a:ext cx="4869602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82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47" y="80823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AD2F87-CE39-4F7A-A672-071F688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662" y="1095785"/>
            <a:ext cx="5067739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63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140</Words>
  <Application>Microsoft Office PowerPoint</Application>
  <PresentationFormat>Widescreen</PresentationFormat>
  <Paragraphs>22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MHW2</vt:lpstr>
      <vt:lpstr>Descrizione del progetto</vt:lpstr>
      <vt:lpstr>Layout complessivo</vt:lpstr>
      <vt:lpstr>Layout complessivo</vt:lpstr>
      <vt:lpstr>Sezione contenuti</vt:lpstr>
      <vt:lpstr>Sezione contenuti: file content.js</vt:lpstr>
      <vt:lpstr>Sezione contenuti: inserimento dinamico dei blocchi</vt:lpstr>
      <vt:lpstr>Sezione contenuti: inserimento dinamico dei blocchi</vt:lpstr>
      <vt:lpstr>Sezione contenuti</vt:lpstr>
      <vt:lpstr>Sezione contenuti</vt:lpstr>
      <vt:lpstr>Sezione contenuti</vt:lpstr>
      <vt:lpstr>Sezione contenuti</vt:lpstr>
      <vt:lpstr>Sezione contenuti: CSS</vt:lpstr>
      <vt:lpstr>Sezione contenuti: CSS</vt:lpstr>
      <vt:lpstr>Sezione contenuti: 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BRUNO PLACIDO RAMETTA</cp:lastModifiedBy>
  <cp:revision>10</cp:revision>
  <dcterms:created xsi:type="dcterms:W3CDTF">2021-03-24T16:57:46Z</dcterms:created>
  <dcterms:modified xsi:type="dcterms:W3CDTF">2021-04-12T19:45:57Z</dcterms:modified>
</cp:coreProperties>
</file>